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sldIdLst>
    <p:sldId id="256" r:id="rId6"/>
    <p:sldId id="260" r:id="rId7"/>
    <p:sldId id="257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BE13977-8B06-4E17-908A-E67816CF4429}" v="1" dt="2026-07-16T07:57:23.3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60"/>
    <p:restoredTop sz="94677"/>
  </p:normalViewPr>
  <p:slideViewPr>
    <p:cSldViewPr snapToGrid="0" showGuides="1">
      <p:cViewPr varScale="1">
        <p:scale>
          <a:sx n="105" d="100"/>
          <a:sy n="105" d="100"/>
        </p:scale>
        <p:origin x="113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nelie Höppner" userId="036c9a1f-280e-430c-8a1a-6dab9e4e582a" providerId="ADAL" clId="{1929B24F-572D-4D3A-91D6-5D82F1883A8F}"/>
    <pc:docChg chg="custSel addSld modSld sldOrd">
      <pc:chgData name="Annelie Höppner" userId="036c9a1f-280e-430c-8a1a-6dab9e4e582a" providerId="ADAL" clId="{1929B24F-572D-4D3A-91D6-5D82F1883A8F}" dt="2026-07-16T07:57:26.024" v="3"/>
      <pc:docMkLst>
        <pc:docMk/>
      </pc:docMkLst>
      <pc:sldChg chg="modSp mod">
        <pc:chgData name="Annelie Höppner" userId="036c9a1f-280e-430c-8a1a-6dab9e4e582a" providerId="ADAL" clId="{1929B24F-572D-4D3A-91D6-5D82F1883A8F}" dt="2026-07-16T07:57:23.517" v="1" actId="27636"/>
        <pc:sldMkLst>
          <pc:docMk/>
          <pc:sldMk cId="2174481608" sldId="257"/>
        </pc:sldMkLst>
        <pc:spChg chg="mod">
          <ac:chgData name="Annelie Höppner" userId="036c9a1f-280e-430c-8a1a-6dab9e4e582a" providerId="ADAL" clId="{1929B24F-572D-4D3A-91D6-5D82F1883A8F}" dt="2026-07-16T07:57:23.517" v="1" actId="27636"/>
          <ac:spMkLst>
            <pc:docMk/>
            <pc:sldMk cId="2174481608" sldId="257"/>
            <ac:spMk id="2" creationId="{866A021A-A89C-5E8B-7AF9-090682312830}"/>
          </ac:spMkLst>
        </pc:spChg>
      </pc:sldChg>
      <pc:sldChg chg="add ord setBg">
        <pc:chgData name="Annelie Höppner" userId="036c9a1f-280e-430c-8a1a-6dab9e4e582a" providerId="ADAL" clId="{1929B24F-572D-4D3A-91D6-5D82F1883A8F}" dt="2026-07-16T07:57:26.024" v="3"/>
        <pc:sldMkLst>
          <pc:docMk/>
          <pc:sldMk cId="0" sldId="26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193D50-BFFA-2F90-AB0D-4FF9979A30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EBA9212D-BCFB-906C-242D-2E023CD964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1D420DA-D0B0-BBEB-AA7E-2E928A16DA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55AB08-22A4-6605-3D1A-F9203925C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9726BB5-21B4-0CD5-825D-80FA5269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061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6CB789-4A76-9B22-BF3D-07930626A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543"/>
            <a:ext cx="10515600" cy="66414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3397294-1946-60C3-4318-767DC5E37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70CC4BF-5114-3CD0-F2BC-48186A498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BDDA61-30DA-B000-09A3-73B580394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5BF9421-D526-14CD-C240-121307BF0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20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278C4B1-3634-D232-83DB-D2DAF73EF7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086927"/>
            <a:ext cx="2628900" cy="5090036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D48FBBB-3CED-80B3-3367-47346AE00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086927"/>
            <a:ext cx="7734300" cy="509003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A6DD2D5-EB0B-0ACF-FD93-3F52AAED9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5AB49B0-4A5A-EA62-749D-C05B60D6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721818-C58E-B01F-77F4-84DDEEF6B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380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742724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6D656-FC4F-F86C-CE72-9DCB9FA70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AB0E3E-8305-6290-E4BB-7CBAD8B06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8253A3-72F1-793A-36DA-0A4298C34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574435-1069-661D-A94B-247A9E58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C94D7F8-F0F0-93C4-862E-81C874DFC0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7084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888F9F-F342-E3F2-697E-A5D713CC2B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37C0DE9-9723-1D39-2166-39115A39CD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6B10A36-7342-8F07-1FA4-61677A439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6281DF0-F652-028A-E743-D74132A77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A685B16-23EE-8BA1-5DD9-4DCF25042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4970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C73D4-BDDB-2E77-868A-14156FB71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543"/>
            <a:ext cx="10515600" cy="664145"/>
          </a:xfrm>
        </p:spPr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5B4A999-CCED-2EA0-3ABE-C666E45847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30214C3-8ECE-9F2E-01FB-2073C40EC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A1CA769-2F6C-BC07-1581-431D98725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D0DDD45-FFD5-1080-D940-A84600BF5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3AFA174-31E2-5ECE-B981-FBF81DF1B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0828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B51C1E-DB20-8BFF-4214-A049FA7F1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09291"/>
            <a:ext cx="10515600" cy="681397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22AB97D-7CAC-A429-C2FA-5A7F72096F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328ACE8-C8C1-17AC-42BB-939D0FBB4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42A352-0875-6370-2256-7B24F5273D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14061BB-A84B-A097-1ED6-F9A28DC3C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B7BAD94-522B-A09E-1FF1-3F39341E32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8DDD16EB-4DAE-BFEA-04C4-B3F7D2F44F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DA53D62-CE6E-FA91-FE44-A9B987198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1136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338E1A-3673-65C4-2D36-E912506A3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2038"/>
            <a:ext cx="10515600" cy="698650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555E774-4B5D-F4AF-2E5D-812099DE6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60233AB-F184-1198-A007-A814AB17F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FB3E050-FB1A-8E2F-FB45-139BA963F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7286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51EAF11D-7126-B990-ED35-9FDDD21EF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C65DD99-4363-2F7F-31EC-99A27F416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8458E25-3C70-B3A2-9902-DCFEE8C9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51946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3C80C5-D7B0-8728-E9D4-F75934B2D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03848"/>
            <a:ext cx="3932237" cy="145355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B4888E9-C9A5-3D20-8F82-B801382E3B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104181"/>
            <a:ext cx="6172200" cy="475686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F27464D3-107C-ACEB-A204-550DD8BFA6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2215B1E-02E7-FC26-F22B-7E18283E7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45C427E-E630-19A7-BF43-4FFF137FC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DC1ED9D-8C45-5F52-F759-A3546068A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7022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0B634D-5552-0637-8F63-EFF99B4966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21102"/>
            <a:ext cx="3932237" cy="143629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57EDCB4-2577-0D89-490A-6D717F430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121434"/>
            <a:ext cx="6172200" cy="473961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D6175DC0-F08E-AA4A-F808-DD38D5188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243060-C176-F7E7-4E1E-C028C6616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1D1EA98-EC5A-485A-7529-6ECC50383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6FD64A4-D2E2-D7BB-2B67-3F80BC030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5913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E9FA08E-6EEA-85EE-90BC-4F2C86EC7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BB8E8ED-129A-0D97-48E5-D980CB61E5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843668-05E9-9F0B-2200-8D4822F391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89497C-808A-2043-A0FF-14D864CA6CF5}" type="datetimeFigureOut">
              <a:rPr lang="de-DE" smtClean="0"/>
              <a:t>16.07.2026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8E4CD4-BCA0-5DF1-395D-287053874D2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D596B83-7911-3B0D-C1E0-512AD257AA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05F1A2-003D-E548-95CE-FE96C2E3126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85057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6618CF-587D-9F8F-AE03-1D36B1F0A7E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6167899F-C4EC-D2F3-04E2-ABAF29DF4A8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417898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C87CC6C-8154-85B0-58BC-E985B4D3CA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49" name="Textfeld 2">
            <a:extLst>
              <a:ext uri="{FF2B5EF4-FFF2-40B4-BE49-F238E27FC236}">
                <a16:creationId xmlns:a16="http://schemas.microsoft.com/office/drawing/2014/main" id="{7356D41E-7EAF-47F9-2328-A936B37B6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91477" y="3060667"/>
            <a:ext cx="9505056" cy="34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92000" tIns="144000" rIns="240000" bIns="144000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ts val="800"/>
              </a:spcAft>
            </a:pPr>
            <a:r>
              <a:rPr lang="de-DE" altLang="de-DE" sz="1333" dirty="0">
                <a:latin typeface="Calibri" panose="020F0502020204030204" pitchFamily="34" charset="0"/>
              </a:rPr>
              <a:t>Enterprise | Interest</a:t>
            </a:r>
          </a:p>
          <a:p>
            <a:pPr>
              <a:spcAft>
                <a:spcPts val="800"/>
              </a:spcAft>
            </a:pPr>
            <a:r>
              <a:rPr lang="de-DE" altLang="de-DE" sz="1333" dirty="0">
                <a:latin typeface="Calibri" panose="020F0502020204030204" pitchFamily="34" charset="0"/>
              </a:rPr>
              <a:t>...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A021A-A89C-5E8B-7AF9-09068231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07E3CC3-121E-AC08-43F2-A02664C7E7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B4BC9EF-B36B-3F60-92BB-CCD9579225F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90A09748-97ED-CEEF-2D5D-88B4514200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891149AA-F86A-BE95-195A-9FAFFC36A47E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4481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1f689fd-ce1f-496c-86e8-16f6d5a6466c">
      <Terms xmlns="http://schemas.microsoft.com/office/infopath/2007/PartnerControls"/>
    </lcf76f155ced4ddcb4097134ff3c332f>
    <TaxCatchAll xmlns="98b12467-c142-4334-9d31-02be22bc2c62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PolicyDirtyBag xmlns="microsoft.office.server.policy.changes">
  <Microsoft.Office.RecordsManagement.PolicyFeatures.Expiration op="Delete"/>
</PolicyDirtyBag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974A03683C16745ABBE287E7CFD9012" ma:contentTypeVersion="98" ma:contentTypeDescription="Ein neues Dokument erstellen." ma:contentTypeScope="" ma:versionID="3d958fc798dc96f8002d284a13ff1db4">
  <xsd:schema xmlns:xsd="http://www.w3.org/2001/XMLSchema" xmlns:xs="http://www.w3.org/2001/XMLSchema" xmlns:p="http://schemas.microsoft.com/office/2006/metadata/properties" xmlns:ns1="http://schemas.microsoft.com/sharepoint/v3" xmlns:ns2="01f689fd-ce1f-496c-86e8-16f6d5a6466c" xmlns:ns3="98b12467-c142-4334-9d31-02be22bc2c62" targetNamespace="http://schemas.microsoft.com/office/2006/metadata/properties" ma:root="true" ma:fieldsID="fe7a90d4b44779b5bd0872f896de1147" ns1:_="" ns2:_="" ns3:_="">
    <xsd:import namespace="http://schemas.microsoft.com/sharepoint/v3"/>
    <xsd:import namespace="01f689fd-ce1f-496c-86e8-16f6d5a6466c"/>
    <xsd:import namespace="98b12467-c142-4334-9d31-02be22bc2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1:_ip_UnifiedCompliancePolicyProperties" minOccurs="0"/>
                <xsd:element ref="ns1:_ip_UnifiedCompliancePolicyUIAction" minOccurs="0"/>
                <xsd:element ref="ns2:MediaLengthInSecond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Eigenschaften der einheitlichen Compliancerichtlinie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I-Aktion der einheitlichen Compliancerichtlinie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f689fd-ce1f-496c-86e8-16f6d5a6466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Bildmarkierungen" ma:readOnly="false" ma:fieldId="{5cf76f15-5ced-4ddc-b409-7134ff3c332f}" ma:taxonomyMulti="true" ma:sspId="3310362f-e38e-49da-9511-9b6ae3967e4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8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b12467-c142-4334-9d31-02be22bc2c62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5999820-1c16-469a-9680-f843739cf9ea}" ma:internalName="TaxCatchAll" ma:showField="CatchAllData" ma:web="98b12467-c142-4334-9d31-02be22bc2c6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06E715-CCFE-44EE-A500-5F9349879195}">
  <ds:schemaRefs>
    <ds:schemaRef ds:uri="http://schemas.microsoft.com/office/2006/metadata/properties"/>
    <ds:schemaRef ds:uri="http://schemas.microsoft.com/office/infopath/2007/PartnerControls"/>
    <ds:schemaRef ds:uri="01f689fd-ce1f-496c-86e8-16f6d5a6466c"/>
    <ds:schemaRef ds:uri="98b12467-c142-4334-9d31-02be22bc2c62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B07698BE-F816-4DE6-AF94-291D9CDB8D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9981AA-7043-43A1-A8F4-7A7F70E748AD}">
  <ds:schemaRefs>
    <ds:schemaRef ds:uri="microsoft.office.server.policy.changes"/>
  </ds:schemaRefs>
</ds:datastoreItem>
</file>

<file path=customXml/itemProps4.xml><?xml version="1.0" encoding="utf-8"?>
<ds:datastoreItem xmlns:ds="http://schemas.openxmlformats.org/officeDocument/2006/customXml" ds:itemID="{E3F7FECE-865F-41D9-ABCB-0306625EDC5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01f689fd-ce1f-496c-86e8-16f6d5a6466c"/>
    <ds:schemaRef ds:uri="98b12467-c142-4334-9d31-02be22bc2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</Words>
  <Application>Microsoft Office PowerPoint</Application>
  <PresentationFormat>Breitbild</PresentationFormat>
  <Paragraphs>2</Paragraphs>
  <Slides>3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</vt:i4>
      </vt:variant>
    </vt:vector>
  </HeadingPairs>
  <TitlesOfParts>
    <vt:vector size="8" baseType="lpstr">
      <vt:lpstr>Aptos</vt:lpstr>
      <vt:lpstr>Aptos Display</vt:lpstr>
      <vt:lpstr>Arial</vt:lpstr>
      <vt:lpstr>Calibri</vt:lpstr>
      <vt:lpstr>Office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Nadja Busch</dc:creator>
  <cp:lastModifiedBy>Annelie Höppner</cp:lastModifiedBy>
  <cp:revision>2</cp:revision>
  <dcterms:created xsi:type="dcterms:W3CDTF">2026-07-15T12:27:04Z</dcterms:created>
  <dcterms:modified xsi:type="dcterms:W3CDTF">2026-07-16T07:57:29Z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policyId">
    <vt:lpwstr/>
  </property>
  <property fmtid="{D5CDD505-2E9C-101B-9397-08002B2CF9AE}" pid="3" name="MediaServiceImageTags">
    <vt:lpwstr/>
  </property>
  <property fmtid="{D5CDD505-2E9C-101B-9397-08002B2CF9AE}" pid="4" name="ContentTypeId">
    <vt:lpwstr>0x0101009974A03683C16745ABBE287E7CFD9012</vt:lpwstr>
  </property>
  <property fmtid="{D5CDD505-2E9C-101B-9397-08002B2CF9AE}" pid="5" name="ItemRetentionFormula">
    <vt:lpwstr/>
  </property>
</Properties>
</file>