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8">
          <p15:clr>
            <a:srgbClr val="A4A3A4"/>
          </p15:clr>
        </p15:guide>
        <p15:guide id="2" pos="1220">
          <p15:clr>
            <a:srgbClr val="A4A3A4"/>
          </p15:clr>
        </p15:guide>
        <p15:guide id="3" pos="5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80"/>
    <p:restoredTop sz="94677"/>
  </p:normalViewPr>
  <p:slideViewPr>
    <p:cSldViewPr snapToObjects="1" showGuides="1">
      <p:cViewPr varScale="1">
        <p:scale>
          <a:sx n="274" d="100"/>
          <a:sy n="274" d="100"/>
        </p:scale>
        <p:origin x="560" y="168"/>
      </p:cViewPr>
      <p:guideLst>
        <p:guide orient="horz" pos="1868"/>
        <p:guide pos="1220"/>
        <p:guide pos="537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00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87CC6C-8154-85B0-58BC-E985B4D3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Textfeld 2">
            <a:extLst>
              <a:ext uri="{FF2B5EF4-FFF2-40B4-BE49-F238E27FC236}">
                <a16:creationId xmlns:a16="http://schemas.microsoft.com/office/drawing/2014/main" id="{7356D41E-7EAF-47F9-2328-A936B37B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2295500"/>
            <a:ext cx="7128792" cy="25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180000" bIns="108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1000" dirty="0">
                <a:latin typeface="Calibri" panose="020F0502020204030204" pitchFamily="34" charset="0"/>
              </a:rPr>
              <a:t>Enterprise | Interest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1000" dirty="0">
                <a:latin typeface="Calibri" panose="020F0502020204030204" pitchFamily="34" charset="0"/>
              </a:rPr>
              <a:t>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74A03683C16745ABBE287E7CFD9012" ma:contentTypeVersion="98" ma:contentTypeDescription="Ein neues Dokument erstellen." ma:contentTypeScope="" ma:versionID="3d958fc798dc96f8002d284a13ff1db4">
  <xsd:schema xmlns:xsd="http://www.w3.org/2001/XMLSchema" xmlns:xs="http://www.w3.org/2001/XMLSchema" xmlns:p="http://schemas.microsoft.com/office/2006/metadata/properties" xmlns:ns1="http://schemas.microsoft.com/sharepoint/v3" xmlns:ns2="01f689fd-ce1f-496c-86e8-16f6d5a6466c" xmlns:ns3="98b12467-c142-4334-9d31-02be22bc2c62" targetNamespace="http://schemas.microsoft.com/office/2006/metadata/properties" ma:root="true" ma:fieldsID="fe7a90d4b44779b5bd0872f896de1147" ns1:_="" ns2:_="" ns3:_="">
    <xsd:import namespace="http://schemas.microsoft.com/sharepoint/v3"/>
    <xsd:import namespace="01f689fd-ce1f-496c-86e8-16f6d5a6466c"/>
    <xsd:import namespace="98b12467-c142-4334-9d31-02be22bc2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689fd-ce1f-496c-86e8-16f6d5a64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3310362f-e38e-49da-9511-9b6ae3967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12467-c142-4334-9d31-02be22bc2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999820-1c16-469a-9680-f843739cf9ea}" ma:internalName="TaxCatchAll" ma:showField="CatchAllData" ma:web="98b12467-c142-4334-9d31-02be22bc2c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olicyDirtyBag xmlns="microsoft.office.server.policy.changes">
  <Microsoft.Office.RecordsManagement.PolicyFeatures.Expiration op="Delete"/>
</PolicyDirtyBag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b12467-c142-4334-9d31-02be22bc2c62" xsi:nil="true"/>
    <_ip_UnifiedCompliancePolicyUIAction xmlns="http://schemas.microsoft.com/sharepoint/v3" xsi:nil="true"/>
    <lcf76f155ced4ddcb4097134ff3c332f xmlns="01f689fd-ce1f-496c-86e8-16f6d5a646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1793FE-A3F6-446A-927A-43DE6B5D7A45}"/>
</file>

<file path=customXml/itemProps2.xml><?xml version="1.0" encoding="utf-8"?>
<ds:datastoreItem xmlns:ds="http://schemas.openxmlformats.org/officeDocument/2006/customXml" ds:itemID="{41D35E68-0D2D-402E-8D99-EC6923F6966E}"/>
</file>

<file path=customXml/itemProps3.xml><?xml version="1.0" encoding="utf-8"?>
<ds:datastoreItem xmlns:ds="http://schemas.openxmlformats.org/officeDocument/2006/customXml" ds:itemID="{4552FE63-3A06-46EB-B0A4-FB1CD96703D6}"/>
</file>

<file path=customXml/itemProps4.xml><?xml version="1.0" encoding="utf-8"?>
<ds:datastoreItem xmlns:ds="http://schemas.openxmlformats.org/officeDocument/2006/customXml" ds:itemID="{D4D54498-3266-446E-85A4-B85A8C06976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Bildschirmpräsentation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>CPO HANSER SERVICE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Nadja Riedel</dc:creator>
  <cp:lastModifiedBy>Nadja Busch</cp:lastModifiedBy>
  <cp:revision>66</cp:revision>
  <cp:lastPrinted>2009-09-17T08:26:39Z</cp:lastPrinted>
  <dcterms:created xsi:type="dcterms:W3CDTF">2012-02-01T09:57:35Z</dcterms:created>
  <dcterms:modified xsi:type="dcterms:W3CDTF">2026-07-16T07:55:44Z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0x0101009974A03683C16745ABBE287E7CFD9012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